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6" r:id="rId8"/>
    <p:sldId id="275" r:id="rId9"/>
    <p:sldId id="257" r:id="rId10"/>
    <p:sldId id="258" r:id="rId11"/>
    <p:sldId id="259" r:id="rId12"/>
    <p:sldId id="262" r:id="rId13"/>
    <p:sldId id="263" r:id="rId14"/>
    <p:sldId id="264" r:id="rId15"/>
    <p:sldId id="265" r:id="rId16"/>
    <p:sldId id="267" r:id="rId17"/>
    <p:sldId id="266" r:id="rId18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4"/>
    <p:restoredTop sz="94626"/>
  </p:normalViewPr>
  <p:slideViewPr>
    <p:cSldViewPr snapToGrid="0" snapToObjects="1">
      <p:cViewPr varScale="1">
        <p:scale>
          <a:sx n="115" d="100"/>
          <a:sy n="115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99AC-F814-384F-983F-BF021317A6EE}" type="datetimeFigureOut">
              <a:rPr lang="en-US" smtClean="0"/>
              <a:t>11/12/21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EFC3F-2514-1442-9F91-1C42DE2FE312}"/>
              </a:ext>
            </a:extLst>
          </p:cNvPr>
          <p:cNvGrpSpPr/>
          <p:nvPr/>
        </p:nvGrpSpPr>
        <p:grpSpPr>
          <a:xfrm>
            <a:off x="5641925" y="1228559"/>
            <a:ext cx="7557169" cy="4742194"/>
            <a:chOff x="5329945" y="1096005"/>
            <a:chExt cx="9070268" cy="5691678"/>
          </a:xfrm>
        </p:grpSpPr>
        <p:pic>
          <p:nvPicPr>
            <p:cNvPr id="13" name="Picture 1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1003A9-478B-1E4D-BF47-0248E44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33D0E422-8A00-8944-B441-46FE0749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ECA5808-FA12-3947-8E81-1D90358B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882" y="1096005"/>
              <a:ext cx="6276811" cy="198347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19AF2-43B5-5A42-B579-28C63D81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4" y="1800677"/>
            <a:ext cx="2972522" cy="29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6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96BAA-702C-134B-9BE4-74366449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9" y="1859246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E84411FB-68B7-074C-A4E9-DA751466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4" y="1834356"/>
            <a:ext cx="3580380" cy="35803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080D024-D651-D14D-A565-0018DE167861}"/>
              </a:ext>
            </a:extLst>
          </p:cNvPr>
          <p:cNvSpPr/>
          <p:nvPr/>
        </p:nvSpPr>
        <p:spPr>
          <a:xfrm>
            <a:off x="6091579" y="3030255"/>
            <a:ext cx="1761744" cy="1138801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1963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88EB-F5E6-7145-B164-E5C258FD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FC09-504C-9C4E-B816-3F97A7C4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741814-6514-B645-A4BF-9552E7CA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70" y="2071234"/>
            <a:ext cx="2032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2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649E800-A5C8-49A0-A453-ED537DA31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400209" cy="719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A67DD7-B75D-4A30-90A4-EEA9F64AF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1149" y="0"/>
            <a:ext cx="7281283" cy="7199312"/>
          </a:xfrm>
          <a:custGeom>
            <a:avLst/>
            <a:gdLst>
              <a:gd name="connsiteX0" fmla="*/ 0 w 6164729"/>
              <a:gd name="connsiteY0" fmla="*/ 6857542 h 6858000"/>
              <a:gd name="connsiteX1" fmla="*/ 199783 w 6164729"/>
              <a:gd name="connsiteY1" fmla="*/ 6857542 h 6858000"/>
              <a:gd name="connsiteX2" fmla="*/ 199783 w 6164729"/>
              <a:gd name="connsiteY2" fmla="*/ 6858000 h 6858000"/>
              <a:gd name="connsiteX3" fmla="*/ 0 w 6164729"/>
              <a:gd name="connsiteY3" fmla="*/ 6858000 h 6858000"/>
              <a:gd name="connsiteX4" fmla="*/ 4818273 w 6164729"/>
              <a:gd name="connsiteY4" fmla="*/ 0 h 6858000"/>
              <a:gd name="connsiteX5" fmla="*/ 5018056 w 6164729"/>
              <a:gd name="connsiteY5" fmla="*/ 0 h 6858000"/>
              <a:gd name="connsiteX6" fmla="*/ 5030703 w 6164729"/>
              <a:gd name="connsiteY6" fmla="*/ 31774 h 6858000"/>
              <a:gd name="connsiteX7" fmla="*/ 6085711 w 6164729"/>
              <a:gd name="connsiteY7" fmla="*/ 2682457 h 6858000"/>
              <a:gd name="connsiteX8" fmla="*/ 6085711 w 6164729"/>
              <a:gd name="connsiteY8" fmla="*/ 3752208 h 6858000"/>
              <a:gd name="connsiteX9" fmla="*/ 4928207 w 6164729"/>
              <a:gd name="connsiteY9" fmla="*/ 6660411 h 6858000"/>
              <a:gd name="connsiteX10" fmla="*/ 4849745 w 6164729"/>
              <a:gd name="connsiteY10" fmla="*/ 6857542 h 6858000"/>
              <a:gd name="connsiteX11" fmla="*/ 4649962 w 6164729"/>
              <a:gd name="connsiteY11" fmla="*/ 6857542 h 6858000"/>
              <a:gd name="connsiteX12" fmla="*/ 4728424 w 6164729"/>
              <a:gd name="connsiteY12" fmla="*/ 6660411 h 6858000"/>
              <a:gd name="connsiteX13" fmla="*/ 5885928 w 6164729"/>
              <a:gd name="connsiteY13" fmla="*/ 3752208 h 6858000"/>
              <a:gd name="connsiteX14" fmla="*/ 5885928 w 6164729"/>
              <a:gd name="connsiteY14" fmla="*/ 2682457 h 6858000"/>
              <a:gd name="connsiteX15" fmla="*/ 4830920 w 6164729"/>
              <a:gd name="connsiteY15" fmla="*/ 317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64729" h="6858000">
                <a:moveTo>
                  <a:pt x="0" y="6857542"/>
                </a:moveTo>
                <a:lnTo>
                  <a:pt x="199783" y="6857542"/>
                </a:lnTo>
                <a:lnTo>
                  <a:pt x="199783" y="6858000"/>
                </a:lnTo>
                <a:lnTo>
                  <a:pt x="0" y="6858000"/>
                </a:lnTo>
                <a:close/>
                <a:moveTo>
                  <a:pt x="4818273" y="0"/>
                </a:moveTo>
                <a:lnTo>
                  <a:pt x="5018056" y="0"/>
                </a:lnTo>
                <a:lnTo>
                  <a:pt x="5030703" y="31774"/>
                </a:lnTo>
                <a:cubicBezTo>
                  <a:pt x="6085711" y="2682457"/>
                  <a:pt x="6085711" y="2682457"/>
                  <a:pt x="6085711" y="2682457"/>
                </a:cubicBezTo>
                <a:cubicBezTo>
                  <a:pt x="6191069" y="2988100"/>
                  <a:pt x="6191069" y="3446565"/>
                  <a:pt x="6085711" y="3752208"/>
                </a:cubicBezTo>
                <a:cubicBezTo>
                  <a:pt x="5601723" y="4968215"/>
                  <a:pt x="5223609" y="5918220"/>
                  <a:pt x="4928207" y="6660411"/>
                </a:cubicBezTo>
                <a:lnTo>
                  <a:pt x="4849745" y="6857542"/>
                </a:lnTo>
                <a:lnTo>
                  <a:pt x="4649962" y="6857542"/>
                </a:lnTo>
                <a:lnTo>
                  <a:pt x="4728424" y="6660411"/>
                </a:lnTo>
                <a:cubicBezTo>
                  <a:pt x="5023826" y="5918220"/>
                  <a:pt x="5401940" y="4968215"/>
                  <a:pt x="5885928" y="3752208"/>
                </a:cubicBezTo>
                <a:cubicBezTo>
                  <a:pt x="5991286" y="3446565"/>
                  <a:pt x="5991286" y="2988100"/>
                  <a:pt x="5885928" y="2682457"/>
                </a:cubicBezTo>
                <a:cubicBezTo>
                  <a:pt x="5885928" y="2682457"/>
                  <a:pt x="5885928" y="2682457"/>
                  <a:pt x="4830920" y="317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C5FC48-0A3C-4D6D-A0D5-EEE93213D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19719" y="1128698"/>
            <a:ext cx="1845225" cy="1231350"/>
            <a:chOff x="9160561" y="1000124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BBC336D-7E16-4EE1-90F2-8D9F2B618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199BE21-2D26-4357-8702-909F3621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8" descr="Image result for bing maps">
            <a:extLst>
              <a:ext uri="{FF2B5EF4-FFF2-40B4-BE49-F238E27FC236}">
                <a16:creationId xmlns:a16="http://schemas.microsoft.com/office/drawing/2014/main" id="{0E67FB24-4FF8-8D49-8BC4-4B9A35A93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722313"/>
            <a:ext cx="2801938" cy="5794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apple maps logo">
            <a:extLst>
              <a:ext uri="{FF2B5EF4-FFF2-40B4-BE49-F238E27FC236}">
                <a16:creationId xmlns:a16="http://schemas.microsoft.com/office/drawing/2014/main" id="{6DDFC06E-99DD-7B48-BD00-BF0DE84E4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1368425"/>
            <a:ext cx="2801938" cy="28019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eocodio">
            <a:extLst>
              <a:ext uri="{FF2B5EF4-FFF2-40B4-BE49-F238E27FC236}">
                <a16:creationId xmlns:a16="http://schemas.microsoft.com/office/drawing/2014/main" id="{1DC3618C-0D8D-1C48-ACFF-FF72AEC8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238625"/>
            <a:ext cx="2801938" cy="6207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oogle maps logo">
            <a:extLst>
              <a:ext uri="{FF2B5EF4-FFF2-40B4-BE49-F238E27FC236}">
                <a16:creationId xmlns:a16="http://schemas.microsoft.com/office/drawing/2014/main" id="{F5036598-D64B-404C-B3B5-3774FA6AC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4926013"/>
            <a:ext cx="2801938" cy="1547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A0C9178-A382-9B48-BF0A-DB33C04BE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388" y="722313"/>
            <a:ext cx="5546725" cy="1171575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5B98CE-AC89-D74F-895F-CEF406171C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388" y="1960563"/>
            <a:ext cx="5546725" cy="1757363"/>
          </a:xfrm>
          <a:prstGeom prst="rect">
            <a:avLst/>
          </a:prstGeom>
        </p:spPr>
      </p:pic>
      <p:pic>
        <p:nvPicPr>
          <p:cNvPr id="10" name="Picture 4" descr="Image result for opencage logo">
            <a:extLst>
              <a:ext uri="{FF2B5EF4-FFF2-40B4-BE49-F238E27FC236}">
                <a16:creationId xmlns:a16="http://schemas.microsoft.com/office/drawing/2014/main" id="{680110D5-0DCF-8E49-BBEE-7E39E630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8" y="3784600"/>
            <a:ext cx="5546725" cy="2689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1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610" y="1908047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A6843-7B01-134C-91E9-E7973E7ED3E0}"/>
              </a:ext>
            </a:extLst>
          </p:cNvPr>
          <p:cNvSpPr/>
          <p:nvPr/>
        </p:nvSpPr>
        <p:spPr>
          <a:xfrm>
            <a:off x="226287" y="1916320"/>
            <a:ext cx="4276890" cy="354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44E06-4C91-F54E-815D-4E853BAEC083}"/>
              </a:ext>
            </a:extLst>
          </p:cNvPr>
          <p:cNvSpPr txBox="1"/>
          <p:nvPr/>
        </p:nvSpPr>
        <p:spPr>
          <a:xfrm>
            <a:off x="896759" y="1497311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5DCF7-34A2-CE4D-B6F5-DD69C44EC43F}"/>
              </a:ext>
            </a:extLst>
          </p:cNvPr>
          <p:cNvSpPr txBox="1"/>
          <p:nvPr/>
        </p:nvSpPr>
        <p:spPr>
          <a:xfrm>
            <a:off x="5417407" y="1497311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4B562-02F3-D244-8752-04C9A48D0AA2}"/>
              </a:ext>
            </a:extLst>
          </p:cNvPr>
          <p:cNvSpPr txBox="1"/>
          <p:nvPr/>
        </p:nvSpPr>
        <p:spPr>
          <a:xfrm>
            <a:off x="11126681" y="1497311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4F26D-75E4-224E-9D5C-09B80EDE0087}"/>
              </a:ext>
            </a:extLst>
          </p:cNvPr>
          <p:cNvSpPr txBox="1"/>
          <p:nvPr/>
        </p:nvSpPr>
        <p:spPr>
          <a:xfrm>
            <a:off x="5887887" y="5457740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41FE05-C8A0-254B-A897-160F43CFCDAF}"/>
              </a:ext>
            </a:extLst>
          </p:cNvPr>
          <p:cNvSpPr txBox="1"/>
          <p:nvPr/>
        </p:nvSpPr>
        <p:spPr>
          <a:xfrm>
            <a:off x="11047332" y="5457740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291985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</p:spTree>
    <p:extLst>
      <p:ext uri="{BB962C8B-B14F-4D97-AF65-F5344CB8AC3E}">
        <p14:creationId xmlns:p14="http://schemas.microsoft.com/office/powerpoint/2010/main" val="91495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FC0728-1D58-1442-A620-D9292C58B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494" y="1954460"/>
            <a:ext cx="4175223" cy="3549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88013-A850-A146-BA92-E907B8B0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EBB3C-A699-F943-B727-8773CE437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700" y="1911243"/>
            <a:ext cx="1766064" cy="35547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8263D9-C135-B641-8FD9-32612AD96B86}"/>
              </a:ext>
            </a:extLst>
          </p:cNvPr>
          <p:cNvSpPr txBox="1"/>
          <p:nvPr/>
        </p:nvSpPr>
        <p:spPr>
          <a:xfrm>
            <a:off x="1123046" y="1591904"/>
            <a:ext cx="24833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Country borders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07955-B12F-B643-9A9E-5B2969BE82E9}"/>
              </a:ext>
            </a:extLst>
          </p:cNvPr>
          <p:cNvSpPr txBox="1"/>
          <p:nvPr/>
        </p:nvSpPr>
        <p:spPr>
          <a:xfrm>
            <a:off x="5417405" y="1591904"/>
            <a:ext cx="35654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Administrative Divisions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22AB6-3CF0-9841-A2BB-74C26E854D92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E7EC0-F099-0B46-B044-26AA130A52AC}"/>
              </a:ext>
            </a:extLst>
          </p:cNvPr>
          <p:cNvSpPr txBox="1"/>
          <p:nvPr/>
        </p:nvSpPr>
        <p:spPr>
          <a:xfrm>
            <a:off x="5887887" y="5468884"/>
            <a:ext cx="2624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(local authorities)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CAED9-6178-5D4D-9B32-A96B1B788C48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D8C6E-DE7A-9F4D-B18E-6AAB0A858FC7}"/>
              </a:ext>
            </a:extLst>
          </p:cNvPr>
          <p:cNvSpPr/>
          <p:nvPr/>
        </p:nvSpPr>
        <p:spPr>
          <a:xfrm>
            <a:off x="5035276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AE5081-B232-EE4F-9602-3A013DBF9F07}"/>
              </a:ext>
            </a:extLst>
          </p:cNvPr>
          <p:cNvSpPr/>
          <p:nvPr/>
        </p:nvSpPr>
        <p:spPr>
          <a:xfrm>
            <a:off x="9897033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9DDCA7-E136-8448-9F8F-998BCBEE1710}"/>
              </a:ext>
            </a:extLst>
          </p:cNvPr>
          <p:cNvSpPr/>
          <p:nvPr/>
        </p:nvSpPr>
        <p:spPr>
          <a:xfrm>
            <a:off x="226287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91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6B22A1C-BB3D-BC43-8131-71A216074869}"/>
              </a:ext>
            </a:extLst>
          </p:cNvPr>
          <p:cNvGrpSpPr/>
          <p:nvPr/>
        </p:nvGrpSpPr>
        <p:grpSpPr>
          <a:xfrm>
            <a:off x="481806" y="231528"/>
            <a:ext cx="13436600" cy="7099300"/>
            <a:chOff x="481806" y="231528"/>
            <a:chExt cx="13436600" cy="709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628FF2-D711-0A44-8692-D5D4E9A2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806" y="1234828"/>
              <a:ext cx="13436600" cy="609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3ADA09-104C-BC48-ABC1-AFEBC06B1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806" y="231528"/>
              <a:ext cx="13436600" cy="100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755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D36D5-7ECB-BB49-8751-3D5181FA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33" y="1911243"/>
            <a:ext cx="4276889" cy="3636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42485-7A52-6749-B05D-F028F04447D6}"/>
              </a:ext>
            </a:extLst>
          </p:cNvPr>
          <p:cNvSpPr txBox="1"/>
          <p:nvPr/>
        </p:nvSpPr>
        <p:spPr>
          <a:xfrm>
            <a:off x="10900390" y="1591904"/>
            <a:ext cx="22701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Other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40536-C775-BB49-87F8-32A58F8FE69B}"/>
              </a:ext>
            </a:extLst>
          </p:cNvPr>
          <p:cNvSpPr txBox="1"/>
          <p:nvPr/>
        </p:nvSpPr>
        <p:spPr>
          <a:xfrm>
            <a:off x="10821041" y="5468884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Helvetica" pitchFamily="2" charset="0"/>
              </a:rPr>
              <a:t>(constituencies)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8F737-4760-D842-BEC0-0EBAAD323BB6}"/>
              </a:ext>
            </a:extLst>
          </p:cNvPr>
          <p:cNvSpPr/>
          <p:nvPr/>
        </p:nvSpPr>
        <p:spPr>
          <a:xfrm>
            <a:off x="9924852" y="1591904"/>
            <a:ext cx="4276889" cy="4354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3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538E8-4F93-DD47-8B44-15A70120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6989"/>
          <a:stretch/>
        </p:blipFill>
        <p:spPr>
          <a:xfrm>
            <a:off x="2983706" y="335756"/>
            <a:ext cx="7810500" cy="53467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67CBA35-2632-C547-9CD0-336C4DF9764A}"/>
              </a:ext>
            </a:extLst>
          </p:cNvPr>
          <p:cNvSpPr/>
          <p:nvPr/>
        </p:nvSpPr>
        <p:spPr>
          <a:xfrm>
            <a:off x="7833946" y="335757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7EE354-C101-6941-B3CD-1C01D652C1DC}"/>
              </a:ext>
            </a:extLst>
          </p:cNvPr>
          <p:cNvSpPr/>
          <p:nvPr/>
        </p:nvSpPr>
        <p:spPr>
          <a:xfrm>
            <a:off x="2983706" y="975836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B5C987-D543-D144-A52E-48C7DEEE73AE}"/>
              </a:ext>
            </a:extLst>
          </p:cNvPr>
          <p:cNvSpPr/>
          <p:nvPr/>
        </p:nvSpPr>
        <p:spPr>
          <a:xfrm>
            <a:off x="5486400" y="317391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90BF35-9C5F-F74C-BAC8-F7C6C4069222}"/>
              </a:ext>
            </a:extLst>
          </p:cNvPr>
          <p:cNvSpPr/>
          <p:nvPr/>
        </p:nvSpPr>
        <p:spPr>
          <a:xfrm>
            <a:off x="2983706" y="4300695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D8B31-89DC-6D45-945B-53666070F6BD}"/>
              </a:ext>
            </a:extLst>
          </p:cNvPr>
          <p:cNvSpPr/>
          <p:nvPr/>
        </p:nvSpPr>
        <p:spPr>
          <a:xfrm>
            <a:off x="4606599" y="5593080"/>
            <a:ext cx="1072566" cy="8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586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C1B962-80B1-844B-BD43-6B565928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06" y="1085056"/>
            <a:ext cx="7810500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6233CB-DED5-9040-9356-95A052278EB8}"/>
              </a:ext>
            </a:extLst>
          </p:cNvPr>
          <p:cNvSpPr/>
          <p:nvPr/>
        </p:nvSpPr>
        <p:spPr>
          <a:xfrm>
            <a:off x="3974306" y="1766669"/>
            <a:ext cx="6059380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4EF67-EF54-114B-B9DA-7131DECF9BB7}"/>
              </a:ext>
            </a:extLst>
          </p:cNvPr>
          <p:cNvSpPr/>
          <p:nvPr/>
        </p:nvSpPr>
        <p:spPr>
          <a:xfrm>
            <a:off x="8859556" y="1085056"/>
            <a:ext cx="1754897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F901C-EA14-794C-AF01-B6C3C514A1A1}"/>
              </a:ext>
            </a:extLst>
          </p:cNvPr>
          <p:cNvSpPr/>
          <p:nvPr/>
        </p:nvSpPr>
        <p:spPr>
          <a:xfrm>
            <a:off x="6499654" y="1085056"/>
            <a:ext cx="1754897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1521-2766-9348-9148-B63FBBBFE75F}"/>
              </a:ext>
            </a:extLst>
          </p:cNvPr>
          <p:cNvSpPr/>
          <p:nvPr/>
        </p:nvSpPr>
        <p:spPr>
          <a:xfrm>
            <a:off x="3974307" y="5091392"/>
            <a:ext cx="795402" cy="1022864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74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E9C13-60F8-9241-9BF6-4B28435A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06" y="919956"/>
            <a:ext cx="12395200" cy="5359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3BD7B-D7DE-1A4C-B04E-2EFE02219264}"/>
              </a:ext>
            </a:extLst>
          </p:cNvPr>
          <p:cNvSpPr/>
          <p:nvPr/>
        </p:nvSpPr>
        <p:spPr>
          <a:xfrm>
            <a:off x="3472248" y="91995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05AF6-F789-F748-8786-EFC17A465068}"/>
              </a:ext>
            </a:extLst>
          </p:cNvPr>
          <p:cNvSpPr/>
          <p:nvPr/>
        </p:nvSpPr>
        <p:spPr>
          <a:xfrm>
            <a:off x="5844508" y="919956"/>
            <a:ext cx="1644162" cy="341252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8EB522-7922-2D49-B2F0-23B67D73A123}"/>
              </a:ext>
            </a:extLst>
          </p:cNvPr>
          <p:cNvSpPr/>
          <p:nvPr/>
        </p:nvSpPr>
        <p:spPr>
          <a:xfrm>
            <a:off x="981912" y="4943246"/>
            <a:ext cx="2365534" cy="129238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C108B8-A965-5E4B-8A7B-05B42890990E}"/>
              </a:ext>
            </a:extLst>
          </p:cNvPr>
          <p:cNvSpPr/>
          <p:nvPr/>
        </p:nvSpPr>
        <p:spPr>
          <a:xfrm>
            <a:off x="1002506" y="1581317"/>
            <a:ext cx="1876682" cy="334803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08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32208-A9BB-284B-91CB-3E1E00A81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" y="1123156"/>
            <a:ext cx="13957300" cy="4953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AA00C2-8271-B340-981C-71E0D6A16146}"/>
              </a:ext>
            </a:extLst>
          </p:cNvPr>
          <p:cNvSpPr/>
          <p:nvPr/>
        </p:nvSpPr>
        <p:spPr>
          <a:xfrm>
            <a:off x="221456" y="2451044"/>
            <a:ext cx="13957300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1CB1E-CA3A-6442-BDBD-523C35D86E10}"/>
              </a:ext>
            </a:extLst>
          </p:cNvPr>
          <p:cNvSpPr/>
          <p:nvPr/>
        </p:nvSpPr>
        <p:spPr>
          <a:xfrm>
            <a:off x="5111496" y="1789628"/>
            <a:ext cx="172821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B1CC9B-16CE-C14F-93DF-3B76DC8806D4}"/>
              </a:ext>
            </a:extLst>
          </p:cNvPr>
          <p:cNvSpPr/>
          <p:nvPr/>
        </p:nvSpPr>
        <p:spPr>
          <a:xfrm>
            <a:off x="2713296" y="1789628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B7518A-828D-F14B-A7D4-CB9ADBE6341F}"/>
              </a:ext>
            </a:extLst>
          </p:cNvPr>
          <p:cNvSpPr/>
          <p:nvPr/>
        </p:nvSpPr>
        <p:spPr>
          <a:xfrm>
            <a:off x="221456" y="5418851"/>
            <a:ext cx="446056" cy="657305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27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FECF5-BC7F-D049-9892-62AB9E1F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56" y="1135856"/>
            <a:ext cx="10223500" cy="4927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B3A5AE-1115-084F-A7F8-8BEF9E6DAB2F}"/>
              </a:ext>
            </a:extLst>
          </p:cNvPr>
          <p:cNvSpPr/>
          <p:nvPr/>
        </p:nvSpPr>
        <p:spPr>
          <a:xfrm>
            <a:off x="2088356" y="2083981"/>
            <a:ext cx="2143402" cy="361507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26296-67CA-EC48-BC4B-F91DB2042933}"/>
              </a:ext>
            </a:extLst>
          </p:cNvPr>
          <p:cNvSpPr/>
          <p:nvPr/>
        </p:nvSpPr>
        <p:spPr>
          <a:xfrm>
            <a:off x="6894576" y="1442576"/>
            <a:ext cx="1682496" cy="334686"/>
          </a:xfrm>
          <a:prstGeom prst="rect">
            <a:avLst/>
          </a:prstGeom>
          <a:solidFill>
            <a:schemeClr val="accent5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CAB3E1-0CBD-C34C-9024-6593EE35554E}"/>
              </a:ext>
            </a:extLst>
          </p:cNvPr>
          <p:cNvSpPr/>
          <p:nvPr/>
        </p:nvSpPr>
        <p:spPr>
          <a:xfrm>
            <a:off x="4560384" y="1442576"/>
            <a:ext cx="1828800" cy="341252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0BF45-686B-604B-8760-068411ACEA42}"/>
              </a:ext>
            </a:extLst>
          </p:cNvPr>
          <p:cNvSpPr/>
          <p:nvPr/>
        </p:nvSpPr>
        <p:spPr>
          <a:xfrm>
            <a:off x="2088356" y="5062119"/>
            <a:ext cx="810292" cy="1001338"/>
          </a:xfrm>
          <a:prstGeom prst="rect">
            <a:avLst/>
          </a:prstGeom>
          <a:solidFill>
            <a:schemeClr val="accent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04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72EFB4-1127-4849-885B-9CDB9A007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84" y="1285014"/>
            <a:ext cx="11417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68B70-EB15-FF4B-90AD-86775386E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006" y="3998913"/>
            <a:ext cx="97282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47A25-F144-4743-BF1F-2FB07344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06" y="1350232"/>
            <a:ext cx="9728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F61E5-74B7-CA4F-BD21-2717C741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" y="2755584"/>
            <a:ext cx="3230074" cy="3230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3C2F0B-9578-2948-85A4-E6D1114BD2DD}"/>
              </a:ext>
            </a:extLst>
          </p:cNvPr>
          <p:cNvGrpSpPr/>
          <p:nvPr/>
        </p:nvGrpSpPr>
        <p:grpSpPr>
          <a:xfrm>
            <a:off x="5764942" y="1822154"/>
            <a:ext cx="8351281" cy="5096934"/>
            <a:chOff x="5329945" y="1142331"/>
            <a:chExt cx="9070268" cy="5645352"/>
          </a:xfrm>
        </p:grpSpPr>
        <p:pic>
          <p:nvPicPr>
            <p:cNvPr id="6" name="Picture 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6530EEC5-F475-894A-9CE1-45B70143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1B5DB9A-0318-184D-BEEC-BD7F99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5035B94-1BB4-D34F-B4BD-C3D72661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44" y="1142331"/>
              <a:ext cx="6276811" cy="198347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0367AC28-DCD3-6342-8E50-CDFB157AAA81}"/>
              </a:ext>
            </a:extLst>
          </p:cNvPr>
          <p:cNvSpPr/>
          <p:nvPr/>
        </p:nvSpPr>
        <p:spPr>
          <a:xfrm>
            <a:off x="4159351" y="4003682"/>
            <a:ext cx="1135321" cy="733878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729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20240</TotalTime>
  <Words>44</Words>
  <Application>Microsoft Macintosh PowerPoint</Application>
  <PresentationFormat>Custom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27</cp:revision>
  <dcterms:created xsi:type="dcterms:W3CDTF">2020-08-12T13:05:04Z</dcterms:created>
  <dcterms:modified xsi:type="dcterms:W3CDTF">2021-11-16T09:35:24Z</dcterms:modified>
</cp:coreProperties>
</file>